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65" r:id="rId3"/>
    <p:sldId id="322" r:id="rId4"/>
    <p:sldId id="313" r:id="rId5"/>
    <p:sldId id="325" r:id="rId6"/>
    <p:sldId id="327" r:id="rId7"/>
    <p:sldId id="324" r:id="rId8"/>
    <p:sldId id="304" r:id="rId9"/>
    <p:sldId id="316" r:id="rId10"/>
    <p:sldId id="320" r:id="rId11"/>
    <p:sldId id="309" r:id="rId12"/>
    <p:sldId id="328" r:id="rId13"/>
    <p:sldId id="315" r:id="rId14"/>
    <p:sldId id="317" r:id="rId15"/>
    <p:sldId id="318" r:id="rId16"/>
    <p:sldId id="32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381B2-73FC-456C-951D-F3613E359F46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73F7-FC8F-43C8-A928-04B0A329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2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F73F7-FC8F-43C8-A928-04B0A329EA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4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7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2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0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9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1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9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2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1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1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6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1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9" y="339831"/>
            <a:ext cx="7360693" cy="6138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38615" y="339831"/>
            <a:ext cx="3466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CUBISM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20</a:t>
            </a:r>
            <a:r>
              <a:rPr lang="en-US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Avant-Garde Movement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069" y="6051242"/>
            <a:ext cx="174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Pablo Picasso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F02E7F36-4A3B-4ADD-A46A-AD35A2FDA8ED}"/>
              </a:ext>
            </a:extLst>
          </p:cNvPr>
          <p:cNvSpPr txBox="1">
            <a:spLocks/>
          </p:cNvSpPr>
          <p:nvPr/>
        </p:nvSpPr>
        <p:spPr>
          <a:xfrm>
            <a:off x="7551762" y="4976466"/>
            <a:ext cx="4640238" cy="1474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of Modern Art</a:t>
            </a:r>
          </a:p>
          <a:p>
            <a:pPr algn="ctr"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BFA-III (Visual Arts)</a:t>
            </a:r>
          </a:p>
          <a:p>
            <a:pPr algn="ctr"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Incharge: Ms. Sidra Liaqat</a:t>
            </a:r>
          </a:p>
          <a:p>
            <a:pPr algn="ctr"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Design &amp; Visual Arts, LCWU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77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6" r="26147" b="1363"/>
          <a:stretch/>
        </p:blipFill>
        <p:spPr>
          <a:xfrm>
            <a:off x="7956645" y="0"/>
            <a:ext cx="4235355" cy="61272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55893" y="6054299"/>
            <a:ext cx="5108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PABLO PICASSO</a:t>
            </a:r>
          </a:p>
          <a:p>
            <a:pPr algn="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“Portrait of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Ambroise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Vollard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(1910)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89017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568287" cy="68830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50422" y="5452620"/>
            <a:ext cx="4244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GEORGES BRAQUE</a:t>
            </a:r>
          </a:p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“Viaduct at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L'Estaque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  <a:p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(1908)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68488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2" r="27251"/>
          <a:stretch/>
        </p:blipFill>
        <p:spPr>
          <a:xfrm>
            <a:off x="7525744" y="0"/>
            <a:ext cx="466625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48669" y="5978536"/>
            <a:ext cx="3566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GEORGES BRAQUE</a:t>
            </a:r>
          </a:p>
          <a:p>
            <a:pPr algn="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Portuguese” (1911)</a:t>
            </a:r>
          </a:p>
        </p:txBody>
      </p:sp>
    </p:spTree>
    <p:extLst>
      <p:ext uri="{BB962C8B-B14F-4D97-AF65-F5344CB8AC3E}">
        <p14:creationId xmlns:p14="http://schemas.microsoft.com/office/powerpoint/2010/main" val="1233730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4" y="13055"/>
            <a:ext cx="5882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SYNTHETIC CUBISM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22" r="1131" b="442"/>
          <a:stretch/>
        </p:blipFill>
        <p:spPr>
          <a:xfrm>
            <a:off x="5956336" y="665298"/>
            <a:ext cx="6231568" cy="48979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19140" y="5607271"/>
            <a:ext cx="55409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PABLO PICASSO 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“Still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with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Chair-Caning”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(1912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[Oil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Oilcloth on Canvas, with Rope Frame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33289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898"/>
          <a:stretch/>
        </p:blipFill>
        <p:spPr>
          <a:xfrm>
            <a:off x="4408227" y="0"/>
            <a:ext cx="7783773" cy="58500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63070" y="5748890"/>
            <a:ext cx="74289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GEORGES BRAQUE</a:t>
            </a:r>
          </a:p>
          <a:p>
            <a:pPr algn="r"/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“Bottle, Newspaper, Pipe and Glass” (1913)</a:t>
            </a:r>
          </a:p>
          <a:p>
            <a:pPr algn="r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[Charcoal and various papers pasted on paper]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23812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4" r="25495"/>
          <a:stretch/>
        </p:blipFill>
        <p:spPr>
          <a:xfrm>
            <a:off x="7888406" y="1"/>
            <a:ext cx="4303593" cy="58429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79224" y="5776186"/>
            <a:ext cx="441277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GEORGES BRAQUE</a:t>
            </a:r>
          </a:p>
          <a:p>
            <a:pPr algn="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“Fruit Dish and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Glass” (1912)</a:t>
            </a:r>
          </a:p>
          <a:p>
            <a:pPr algn="r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Oil, Sand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Papier Collés]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02231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3" t="73234" r="2561" b="6069"/>
          <a:stretch/>
        </p:blipFill>
        <p:spPr>
          <a:xfrm>
            <a:off x="4473287" y="0"/>
            <a:ext cx="7145507" cy="4421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" t="42753" r="60020" b="16766"/>
          <a:stretch/>
        </p:blipFill>
        <p:spPr>
          <a:xfrm>
            <a:off x="-1" y="-1"/>
            <a:ext cx="3894667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83559" r="52168" b="5966"/>
          <a:stretch/>
        </p:blipFill>
        <p:spPr>
          <a:xfrm>
            <a:off x="4473287" y="4536506"/>
            <a:ext cx="7145507" cy="23214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759355" y="3616657"/>
            <a:ext cx="2784144" cy="6277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34036" y="3916907"/>
            <a:ext cx="1225319" cy="34005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9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44"/>
            <a:ext cx="12192000" cy="67105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70710" y="176648"/>
            <a:ext cx="3721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Pablo Picasso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1881 – 1973)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Spain - France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992" y="176648"/>
            <a:ext cx="43240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Georges Braque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1882 – 1963)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France</a:t>
            </a:r>
          </a:p>
        </p:txBody>
      </p:sp>
    </p:spTree>
    <p:extLst>
      <p:ext uri="{BB962C8B-B14F-4D97-AF65-F5344CB8AC3E}">
        <p14:creationId xmlns:p14="http://schemas.microsoft.com/office/powerpoint/2010/main" val="8130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t="5783" r="6174" b="5598"/>
          <a:stretch/>
        </p:blipFill>
        <p:spPr>
          <a:xfrm>
            <a:off x="6250675" y="0"/>
            <a:ext cx="5941325" cy="61356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33063" y="6040651"/>
            <a:ext cx="5231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PABLO PICASSO</a:t>
            </a:r>
          </a:p>
          <a:p>
            <a:pPr algn="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“Les Demoiselles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d'Avignon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(1907)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9657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9934" y="1055863"/>
            <a:ext cx="1016758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inspiration for the Cubists comes from the theory of the Post-Impressionist painter Cezanne i.e., </a:t>
            </a:r>
          </a:p>
          <a:p>
            <a:pPr lvl="0" algn="just"/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“Treat nature in terms of the cylinder, the sphere and the cone, everything in proper perspective …”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Protter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1997, p. 136). 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Picasso says, 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paint forms as I think them, not as I see them.”</a:t>
            </a:r>
            <a:endParaRPr 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28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Callout 4"/>
          <p:cNvSpPr/>
          <p:nvPr/>
        </p:nvSpPr>
        <p:spPr>
          <a:xfrm>
            <a:off x="1160060" y="1132764"/>
            <a:ext cx="4951315" cy="4585648"/>
          </a:xfrm>
          <a:prstGeom prst="rightArrowCallout">
            <a:avLst/>
          </a:prstGeom>
          <a:blipFill dpi="0" rotWithShape="1"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01255" y="1440429"/>
            <a:ext cx="23883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Breaking down</a:t>
            </a:r>
          </a:p>
          <a:p>
            <a:pPr lvl="0" algn="just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</a:t>
            </a:r>
          </a:p>
          <a:p>
            <a:pPr lvl="0" algn="just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Deconstruction</a:t>
            </a:r>
          </a:p>
          <a:p>
            <a:pPr lvl="0" algn="just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Disintegration </a:t>
            </a:r>
          </a:p>
          <a:p>
            <a:pPr lvl="0" algn="just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Dissection</a:t>
            </a:r>
          </a:p>
          <a:p>
            <a:pPr lvl="0" algn="just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Distortion</a:t>
            </a:r>
          </a:p>
          <a:p>
            <a:pPr lvl="0" algn="just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Fracture</a:t>
            </a:r>
          </a:p>
          <a:p>
            <a:pPr lvl="0" algn="just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Fragmentation</a:t>
            </a:r>
          </a:p>
          <a:p>
            <a:pPr lvl="0" algn="just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357035" y="2727250"/>
            <a:ext cx="55711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component parts of an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object, so that it depicts different views of the same object from different angles.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6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582" y="2620370"/>
            <a:ext cx="10645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forms are analyzed, decomposed and then recomposed.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6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6532" y="2093093"/>
            <a:ext cx="61960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Cubism consists of two phases.</a:t>
            </a:r>
          </a:p>
          <a:p>
            <a:pPr lvl="0" algn="just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buFont typeface="+mj-lt"/>
              <a:buAutoNum type="romanLcPeriod"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 Cubism</a:t>
            </a:r>
          </a:p>
          <a:p>
            <a:pPr marL="571500" lvl="0" indent="-571500" algn="just">
              <a:buFont typeface="+mj-lt"/>
              <a:buAutoNum type="romanLcPeriod"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Synthetic Cubism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3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71" y="218364"/>
            <a:ext cx="5786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ANALYTIC  CUBISM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490" y="0"/>
            <a:ext cx="4203510" cy="68535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83375" y="6022552"/>
            <a:ext cx="3405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GEORGES BRAQUE</a:t>
            </a:r>
          </a:p>
          <a:p>
            <a:pPr algn="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Violin and Jug”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(1910)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0929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7" y="-1"/>
            <a:ext cx="4794914" cy="60567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79307" y="6027003"/>
            <a:ext cx="4285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PABLO PICASSO</a:t>
            </a:r>
          </a:p>
          <a:p>
            <a:pPr algn="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“Nude in an Armchair”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(1909)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60881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307</Words>
  <Application>Microsoft Office PowerPoint</Application>
  <PresentationFormat>Widescreen</PresentationFormat>
  <Paragraphs>60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ProBook 450 G2</dc:creator>
  <cp:lastModifiedBy>ProBook 450 G2</cp:lastModifiedBy>
  <cp:revision>223</cp:revision>
  <dcterms:created xsi:type="dcterms:W3CDTF">2018-10-28T07:14:42Z</dcterms:created>
  <dcterms:modified xsi:type="dcterms:W3CDTF">2020-09-15T05:57:14Z</dcterms:modified>
</cp:coreProperties>
</file>